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6"/>
  </p:notesMasterIdLst>
  <p:sldIdLst>
    <p:sldId id="256" r:id="rId2"/>
    <p:sldId id="451" r:id="rId3"/>
    <p:sldId id="464" r:id="rId4"/>
    <p:sldId id="455" r:id="rId5"/>
    <p:sldId id="456" r:id="rId6"/>
    <p:sldId id="458" r:id="rId7"/>
    <p:sldId id="441" r:id="rId8"/>
    <p:sldId id="463" r:id="rId9"/>
    <p:sldId id="459" r:id="rId10"/>
    <p:sldId id="460" r:id="rId11"/>
    <p:sldId id="461" r:id="rId12"/>
    <p:sldId id="462" r:id="rId13"/>
    <p:sldId id="40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9D92-019A-4BC7-9C75-EA6618C0A34C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9735-BA67-4656-B491-5CA1059E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A9735-BA67-4656-B491-5CA1059E54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any.rzd.ru/api/media/resources/274385" TargetMode="External"/><Relationship Id="rId13" Type="http://schemas.openxmlformats.org/officeDocument/2006/relationships/hyperlink" Target="https://prv0.lori-images.net/mashinist-parovoza-na-rabochem-meste-interer-ekipazhnoi-0034422076-preview.jpg" TargetMode="External"/><Relationship Id="rId18" Type="http://schemas.openxmlformats.org/officeDocument/2006/relationships/hyperlink" Target="https://avatars.mds.yandex.net/i?id=51526efe5d4c58c2a4d54028de229dc2_l-5228243-images-thumbs&amp;n=13" TargetMode="External"/><Relationship Id="rId3" Type="http://schemas.openxmlformats.org/officeDocument/2006/relationships/hyperlink" Target="https://avatars.dzeninfra.ru/get-zen_doc/3630505/pub_5ef129f0e64cda0264ca3ed3_5ef129fa31fe214a5ab829bd/scale_1200" TargetMode="External"/><Relationship Id="rId7" Type="http://schemas.openxmlformats.org/officeDocument/2006/relationships/hyperlink" Target="https://vitvesti.by/images/y2019/08-01/orsha-04.jpg" TargetMode="External"/><Relationship Id="rId12" Type="http://schemas.openxmlformats.org/officeDocument/2006/relationships/hyperlink" Target="https://xpress.by/wp-content/uploads/2018/08/IMG_8003.jpg" TargetMode="External"/><Relationship Id="rId17" Type="http://schemas.openxmlformats.org/officeDocument/2006/relationships/hyperlink" Target="https://avatars.mds.yandex.net/get-mpic/5316009/img_id1398822324388628456.jpeg/orig" TargetMode="External"/><Relationship Id="rId2" Type="http://schemas.openxmlformats.org/officeDocument/2006/relationships/hyperlink" Target="https://i.artfile.me/wallpaper/15-07-2015/2048x1366/tehnika-parovozy-zheleznaya-relsy-parovo-950913.jpg" TargetMode="External"/><Relationship Id="rId16" Type="http://schemas.openxmlformats.org/officeDocument/2006/relationships/hyperlink" Target="https://avatars.mds.yandex.net/i?id=4b863d68f70a5c19cca550bdb3edc052_l-5233839-images-thumbs&amp;n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17.postimg.cc/vkk2pvvvj/strelochnik1.jpg" TargetMode="External"/><Relationship Id="rId11" Type="http://schemas.openxmlformats.org/officeDocument/2006/relationships/hyperlink" Target="https://vitvesti.by/images/y2019/07-01/Poezd-01.jpg" TargetMode="External"/><Relationship Id="rId5" Type="http://schemas.openxmlformats.org/officeDocument/2006/relationships/hyperlink" Target="https://sun9-74.userapi.com/impg/2c6HvYXYsFPJOGvY2iUoIgeSTg-jkecVEnqqFg/_-VjeJ2WTFk.jpg?size=604x366&amp;quality=95&amp;sign=5eba07747f3682285bc51ea2465bc3f0&amp;type=album" TargetMode="External"/><Relationship Id="rId15" Type="http://schemas.openxmlformats.org/officeDocument/2006/relationships/hyperlink" Target="https://miro.medium.com/v2/resize:fit:2400/1*CTxAGyrnQmMl1eLKbwnxxQ.jpeg" TargetMode="External"/><Relationship Id="rId10" Type="http://schemas.openxmlformats.org/officeDocument/2006/relationships/hyperlink" Target="https://avatars.mds.yandex.net/get-altay/12813249/2a0000018fd07f4da6fdea733729a719949a/XXL_height" TargetMode="External"/><Relationship Id="rId4" Type="http://schemas.openxmlformats.org/officeDocument/2006/relationships/hyperlink" Target="https://c8.alamy.com/comp/2ADNG3J/stephensons-rocket-historical-artwork-stephensons-locomotive-railway-carriage-patented-in-1829-competed-in-trials-held-by-the-liverpool-and-ma-2ADNG3J.jpg" TargetMode="External"/><Relationship Id="rId9" Type="http://schemas.openxmlformats.org/officeDocument/2006/relationships/hyperlink" Target="https://ggkjt.bsut.by/wp-content/uploads/2021/01/6-2-375x250.jpg" TargetMode="External"/><Relationship Id="rId14" Type="http://schemas.openxmlformats.org/officeDocument/2006/relationships/hyperlink" Target="https://atlaswork.ru/fotoprof/_______2__ru%5b11%5d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/>
          </a:bodyPr>
          <a:lstStyle/>
          <a:p>
            <a:pPr algn="ctr"/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 </a:t>
            </a:r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 Чыгунка</a:t>
            </a:r>
            <a:endParaRPr lang="be-BY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404664"/>
            <a:ext cx="8579296" cy="1008112"/>
          </a:xfrm>
        </p:spPr>
        <p:txBody>
          <a:bodyPr>
            <a:noAutofit/>
          </a:bodyPr>
          <a:lstStyle/>
          <a:p>
            <a:pPr algn="ctr"/>
            <a:r>
              <a:rPr lang="be-BY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«Паравоз» Ю. Тувім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3" y="1412875"/>
            <a:ext cx="7828280" cy="48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9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 з  фразеалагізмамі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варот паварот.</a:t>
            </a:r>
          </a:p>
          <a:p>
            <a:pPr marL="0" indent="0">
              <a:buNone/>
            </a:pP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be-BY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e-BY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Катэгарычна адмовіць.)</a:t>
            </a:r>
            <a:endParaRPr lang="be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Адпускаць гайкі.</a:t>
            </a:r>
          </a:p>
          <a:p>
            <a:pPr marL="0" indent="0">
              <a:buNone/>
            </a:pP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be-BY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Паслабляць патрабаванні, рабіць іх менш строгімі.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581127"/>
            <a:ext cx="3143250" cy="164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3" t="23239"/>
          <a:stretch/>
        </p:blipFill>
        <p:spPr bwMode="auto">
          <a:xfrm>
            <a:off x="6372200" y="1253805"/>
            <a:ext cx="2452370" cy="207645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1318284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be-BY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Правілы паводзін на чыгунцы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Picture backgroun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7"/>
          <a:stretch/>
        </p:blipFill>
        <p:spPr bwMode="auto">
          <a:xfrm>
            <a:off x="336773" y="1205437"/>
            <a:ext cx="8362950" cy="284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126" y="3861048"/>
            <a:ext cx="6833787" cy="298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5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070" y="764704"/>
            <a:ext cx="8209861" cy="509432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Чым карысны чыгуначны транспарт?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машынамі зараз замененыя паравозы?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 існуюць паравозы зараз?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Людзі якіх прафесій працуюць на чыгунцы?</a:t>
            </a:r>
          </a:p>
          <a:p>
            <a:pPr marL="514350" indent="-514350" algn="just">
              <a:buAutoNum type="arabicPeriod"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важныя правілы паводзін на чыгунцы вы запомнілі?</a:t>
            </a:r>
            <a:endParaRPr lang="be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5">
            <a:extLst>
              <a:ext uri="{FF2B5EF4-FFF2-40B4-BE49-F238E27FC236}">
                <a16:creationId xmlns:a16="http://schemas.microsoft.com/office/drawing/2014/main" id="{95CFDA70-D41F-E31D-6A9B-7B6718A1E4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429288"/>
          </a:xfrm>
        </p:spPr>
        <p:txBody>
          <a:bodyPr>
            <a:normAutofit/>
          </a:bodyPr>
          <a:lstStyle/>
          <a:p>
            <a:pPr marL="230400" lvl="0" indent="-230400" algn="just">
              <a:buFont typeface="+mj-lt"/>
              <a:buAutoNum type="arabicPeriod"/>
            </a:pP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рус. мовамі навучання / Т. Ю. Аброськіна. — Мінск : Сэр-Віт, 2023. — 104 с.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indent="-230400" algn="just">
              <a:buFont typeface="+mj-lt"/>
              <a:buAutoNum type="arabicPeriod"/>
            </a:pP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1000" dirty="0">
                <a:latin typeface="Times New Roman" pitchFamily="18" charset="0"/>
                <a:cs typeface="Times New Roman" pitchFamily="18" charset="0"/>
              </a:rPr>
              <a:t>рус. мовамі навучання / Т. Ю. Аброськіна. — Мінск : Сэр-Віт, 2023. — 72 с</a:t>
            </a:r>
            <a:r>
              <a:rPr lang="be-BY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https://i.artfile.me/wallpaper/15-07-2015/2048x1366/tehnika-parovozy-zheleznaya-relsy-parovo-950913.jpg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https://avatars.dzeninfra.ru/get-zen_doc/3630505/pub_5ef129f0e64cda0264ca3ed3_5ef129fa31fe214a5ab829bd/scale_1200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https://c8.alamy.com/comp/2ADNG3J/stephensons-rocket-historical-artwork-stephensons-locomotive-railway-carriage-patented-in-1829-competed-in-trials-held-by-the-liverpool-and-ma-2ADNG3J.jpg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https://sun9-74.userapi.com/impg/2c6HvYXYsFPJOGvY2iUoIgeSTg-jkecVEnqqFg/_-VjeJ2WTFk.jpg?size=604x366&amp;quality=95&amp;sign=5eba07747f3682285bc51ea2465bc3f0&amp;type=album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https://s17.postimg.cc/vkk2pvvvj/strelochnik1.jpg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https://vitvesti.by/images/y2019/08-01/orsha-04.jpg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https://company.rzd.ru/api/media/resources/274385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https://ggkjt.bsut.by/wp-content/uploads/2021/01/6-2-375x250.jpg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https://avatars.mds.yandex.net/get-altay/12813249/2a0000018fd07f4da6fdea733729a719949a/XXL_height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https://avatars.mds.yandex.net/get-altay/12813249/2a0000018fd07f4da6fdea733729a719949a/XXL_height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https://vitvesti.by/images/y2019/07-01/Poezd-01.jpg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https://xpress.by/wp-content/uploads/2018/08/IMG_8003.jpg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https://prv0.lori-images.net/mashinist-parovoza-na-rabochem-meste-interer-ekipazhnoi-0034422076-preview.jpg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https://atlaswork.ru/fotoprof/_______2__ru[11].png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https://miro.medium.com/v2/resize:fit:2400/1*CTxAGyrnQmMl1eLKbwnxxQ.jpeg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https://avatars.mds.yandex.net/i?id=4b863d68f70a5c19cca550bdb3edc052_l-5233839-images-thumbs&amp;n=13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https://avatars.mds.yandex.net/get-mpic/5316009/img_id1398822324388628456.jpeg/orig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https://avatars.mds.yandex.net/get-mpic/5316009/img_id1398822324388628456.jpeg/orig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https://avatars.mds.yandex.net/i?id=51526efe5d4c58c2a4d54028de229dc2_l-5228243-images-thumbs&amp;n=13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avatars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=044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1739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84900878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6853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fcce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04_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-5236397-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thumbs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=13&amp;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=1200&amp;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=846 (дата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25.03.2025).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35711-04AD-E43A-CF00-F553C711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26F3AFC-F0BF-4181-7639-BF81AEE9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856868"/>
            <a:ext cx="2089586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84A033-71A3-8198-0317-725614BBD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26746" r="7854" b="35927"/>
          <a:stretch/>
        </p:blipFill>
        <p:spPr bwMode="auto">
          <a:xfrm>
            <a:off x="0" y="1844764"/>
            <a:ext cx="4129405" cy="2012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6302D9-8388-B2E5-3AD5-76517BEA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21989" r="8345" b="33727"/>
          <a:stretch/>
        </p:blipFill>
        <p:spPr bwMode="auto">
          <a:xfrm>
            <a:off x="4129404" y="1844764"/>
            <a:ext cx="5014596" cy="2012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64702" y="3856868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дырыжабль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1563" y="3856868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самалёт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385686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верталёт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079A3-4D4E-3C60-2F96-9D51C82B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57" y="908720"/>
            <a:ext cx="9144000" cy="100811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Беларускія </a:t>
            </a:r>
            <a:b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касманаўты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F7646-E272-195A-3EA1-EAEFBA1D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2061"/>
            <a:ext cx="6156176" cy="184926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Клімук (1973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1975, 1978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Уладзімір Кавалёнак (1977, 1978, 1981)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Алег Навіцкі (2012, 2016, 2021, 2024)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Марына Васілеўская (2024)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70A8567D-FDE9-7037-2019-FBE201DC7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006"/>
          <a:stretch/>
        </p:blipFill>
        <p:spPr bwMode="auto">
          <a:xfrm>
            <a:off x="2956706" y="3761328"/>
            <a:ext cx="2071968" cy="309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C1B7D119-D71B-B232-C4CE-2BDD47E49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/>
          <a:stretch/>
        </p:blipFill>
        <p:spPr bwMode="auto">
          <a:xfrm>
            <a:off x="0" y="3779018"/>
            <a:ext cx="2956706" cy="309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EB410648-1D6A-FB5E-1487-120147F20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67" y="709573"/>
            <a:ext cx="2034374" cy="301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73" y="3761328"/>
            <a:ext cx="4125989" cy="30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430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be-BY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Чыгунка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полі лесвіца ляжыць,</a:t>
            </a:r>
          </a:p>
          <a:p>
            <a:pPr marL="0" indent="0"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па лесвіцы бяжыць.</a:t>
            </a:r>
          </a:p>
          <a:p>
            <a:pPr marL="0" indent="0">
              <a:buNone/>
            </a:pPr>
            <a:r>
              <a:rPr lang="be-BY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(Рэйкі  і  цягнік.)</a:t>
            </a:r>
          </a:p>
          <a:p>
            <a:pPr marL="0" indent="0">
              <a:buNone/>
            </a:pPr>
            <a:endParaRPr lang="be-B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Палатно, а не дарожка,</a:t>
            </a:r>
          </a:p>
          <a:p>
            <a:pPr marL="0" indent="0"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 не конь — сараканожка,</a:t>
            </a:r>
          </a:p>
          <a:p>
            <a:pPr marL="0" indent="0"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дарозе той паўзе,</a:t>
            </a:r>
          </a:p>
          <a:p>
            <a:pPr marL="0" indent="0">
              <a:buNone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Увесь абоз  адзін вязе.</a:t>
            </a:r>
          </a:p>
          <a:p>
            <a:pPr marL="0" indent="0">
              <a:buNone/>
            </a:pPr>
            <a:r>
              <a:rPr lang="be-BY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(Цягнік.)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21196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6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Гісторыя  паравоза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3635" r="758" b="14588"/>
          <a:stretch/>
        </p:blipFill>
        <p:spPr bwMode="auto">
          <a:xfrm>
            <a:off x="4236043" y="3501008"/>
            <a:ext cx="482453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505142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5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Мои Документы\Documents\3 класс\АМК 3 кл през\фото\20240802_11111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t="25866" r="9718" b="25182"/>
          <a:stretch/>
        </p:blipFill>
        <p:spPr bwMode="auto">
          <a:xfrm>
            <a:off x="179512" y="836712"/>
            <a:ext cx="4885569" cy="2861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Мои Документы\Documents\3 класс\АМК 3 кл през\фото\20240802_111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4" t="25160" r="8130" b="19371"/>
          <a:stretch/>
        </p:blipFill>
        <p:spPr bwMode="auto">
          <a:xfrm rot="5400000">
            <a:off x="4655263" y="1401521"/>
            <a:ext cx="4824538" cy="3694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88556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«Ду-ду!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іду».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Чах-чах-чах, чух-чух-чух,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у-у-у!</a:t>
            </a:r>
          </a:p>
          <a:p>
            <a:pPr>
              <a:buNone/>
            </a:pP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/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Слоўнікавая работа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767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еханік</a:t>
            </a:r>
          </a:p>
          <a:p>
            <a:pPr marL="0" indent="0">
              <a:buNone/>
            </a:pPr>
            <a:endParaRPr lang="be-BY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sz="3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дзяжурны па станцыі</a:t>
            </a:r>
            <a:endParaRPr lang="be-BY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дзяжурны па пераездзе</a:t>
            </a:r>
            <a:endParaRPr lang="be-BY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праваднік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16837" r="17960" b="5879"/>
          <a:stretch/>
        </p:blipFill>
        <p:spPr bwMode="auto">
          <a:xfrm>
            <a:off x="6372200" y="1400869"/>
            <a:ext cx="2602632" cy="3133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06" y="1400869"/>
            <a:ext cx="3087169" cy="223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20" y="4731486"/>
            <a:ext cx="309634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8"/>
          <a:stretch/>
        </p:blipFill>
        <p:spPr bwMode="auto">
          <a:xfrm>
            <a:off x="5894464" y="4653136"/>
            <a:ext cx="3249536" cy="2204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0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1"/>
            <a:ext cx="8579296" cy="612224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be-BY" sz="3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качагар</a:t>
            </a: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машыніст</a:t>
            </a: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абходчык</a:t>
            </a: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дыспетчар</a:t>
            </a:r>
          </a:p>
          <a:p>
            <a:pPr marL="0" indent="0">
              <a:buNone/>
            </a:pPr>
            <a:r>
              <a:rPr lang="be-BY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стрэлачнік </a:t>
            </a:r>
            <a:endParaRPr lang="be-BY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e-BY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r="43" b="9328"/>
          <a:stretch/>
        </p:blipFill>
        <p:spPr bwMode="auto">
          <a:xfrm>
            <a:off x="5611688" y="4509756"/>
            <a:ext cx="3458468" cy="223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3"/>
          <a:stretch/>
        </p:blipFill>
        <p:spPr bwMode="auto">
          <a:xfrm>
            <a:off x="5881850" y="1412776"/>
            <a:ext cx="3188306" cy="2320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3" y="4419956"/>
            <a:ext cx="3486150" cy="232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102471"/>
            <a:ext cx="35718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59099"/>
            <a:ext cx="3456384" cy="226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0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5458</TotalTime>
  <Words>251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Поток</vt:lpstr>
      <vt:lpstr>Асновы моўнай культуры, 3 клас</vt:lpstr>
      <vt:lpstr>Успамінаем</vt:lpstr>
      <vt:lpstr>Беларускія  касманаўты</vt:lpstr>
      <vt:lpstr>Чыгунка</vt:lpstr>
      <vt:lpstr>Гісторыя  паравоза</vt:lpstr>
      <vt:lpstr>Презентация PowerPoint</vt:lpstr>
      <vt:lpstr>Фізкультхвілінка </vt:lpstr>
      <vt:lpstr>Слоўнікавая работа</vt:lpstr>
      <vt:lpstr>Презентация PowerPoint</vt:lpstr>
      <vt:lpstr>«Паравоз» Ю. Тувім</vt:lpstr>
      <vt:lpstr>Работа  з  фразеалагізмамі</vt:lpstr>
      <vt:lpstr>Правілы паводзін на чыгунцы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608</cp:revision>
  <dcterms:created xsi:type="dcterms:W3CDTF">2024-06-18T15:25:29Z</dcterms:created>
  <dcterms:modified xsi:type="dcterms:W3CDTF">2025-04-25T18:16:34Z</dcterms:modified>
</cp:coreProperties>
</file>